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8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39" r:id="rId34"/>
    <p:sldId id="2076137440" r:id="rId35"/>
    <p:sldId id="2076137441" r:id="rId36"/>
    <p:sldId id="2076137434" r:id="rId37"/>
    <p:sldId id="2076137420" r:id="rId38"/>
    <p:sldId id="2076137427" r:id="rId39"/>
    <p:sldId id="2076137425" r:id="rId40"/>
    <p:sldId id="2076137431" r:id="rId41"/>
    <p:sldId id="2076137422" r:id="rId42"/>
    <p:sldId id="2076137428" r:id="rId43"/>
    <p:sldId id="2076137429" r:id="rId44"/>
    <p:sldId id="2076137430" r:id="rId45"/>
    <p:sldId id="2076137432" r:id="rId46"/>
    <p:sldId id="20761374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39"/>
            <p14:sldId id="2076137440"/>
            <p14:sldId id="2076137441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6928"/>
  </p:normalViewPr>
  <p:slideViewPr>
    <p:cSldViewPr snapToGrid="0">
      <p:cViewPr varScale="1">
        <p:scale>
          <a:sx n="150" d="100"/>
          <a:sy n="150" d="100"/>
        </p:scale>
        <p:origin x="9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–&gt;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Seems 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 seem similar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Complete unit tests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Mock persistence layer in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 structure: parent project with sub-projects (or modules)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uuid-as-primary-keys-how-to-do-it-righ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stackoverflow.com/questions/2814805/java-interfaces-implementation-naming-convention" TargetMode="External"/><Relationship Id="rId4" Type="http://schemas.openxmlformats.org/officeDocument/2006/relationships/hyperlink" Target="https://www.baeldung.com/spring-bean-scop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#2- Service implementation, Dependency Injection,</a:t>
            </a:r>
          </a:p>
          <a:p>
            <a:r>
              <a:rPr lang="en-US" sz="1600" dirty="0">
                <a:solidFill>
                  <a:schemeClr val="tx1"/>
                </a:solidFill>
              </a:rPr>
              <a:t>CI/CD with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2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Further Reading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2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Service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Dependency Injection &amp; 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CI/CD-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EFC3A-5B7E-7090-948E-AEF29E28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183816"/>
            <a:ext cx="3837490" cy="54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600" dirty="0"/>
              <a:t>”</a:t>
            </a:r>
            <a:r>
              <a:rPr lang="en-US" sz="1600" u="sng" dirty="0"/>
              <a:t>How to do UUID as Primary Keys the Right Way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dzone.com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/articles/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uuid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-as-primary-keys-how-to-do-it-right(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u="sng" dirty="0"/>
            </a:br>
            <a:r>
              <a:rPr lang="en-US" sz="1600" u="sng" dirty="0"/>
              <a:t>Spring Bean Scopes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www.baeldung.com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/spring-bean-scopes(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dirty="0"/>
            </a:br>
            <a:r>
              <a:rPr lang="en-US" sz="1600" u="sng" dirty="0"/>
              <a:t>Java Interface/Implementation Naming Conventions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/questions/2814805/java-interfaces-implementation-naming-convention(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2: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ESLint</a:t>
            </a:r>
            <a:r>
              <a:rPr lang="en-US" sz="1800" dirty="0"/>
              <a:t> type-checking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Consume Swagger API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fetching techniques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Updated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 with Mockito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Persistence Layer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15799</TotalTime>
  <Words>593</Words>
  <Application>Microsoft Macintosh PowerPoint</Application>
  <PresentationFormat>Widescreen</PresentationFormat>
  <Paragraphs>103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19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2 Plan  Code Demo  Questions  For Further Reading  Next Session  </vt:lpstr>
      <vt:lpstr>     Service  Dependency Injection &amp; Configuration  Testing  CI/CD- GitHub actions</vt:lpstr>
      <vt:lpstr>PowerPoint Presentation</vt:lpstr>
      <vt:lpstr>     Questions?</vt:lpstr>
      <vt:lpstr>”How to do UUID as Primary Keys the Right Way” https://dzone.com/articles/uuid-as-primary-keys-how-to-do-it-right(link)  Spring Bean Scopes https://www.baeldung.com/spring-bean-scopes(link)  Java Interface/Implementation Naming Conventions https://stackoverflow.com/questions/2814805/java-interfaces-implementation-naming-convention(link)    </vt:lpstr>
      <vt:lpstr> Front-End Lesson 2:  ESLint type-checking  Consume Swagger API  Data fetching techniques    Back-End Lesson 3:  Updated Project Structure  Testing with Mockito  Persistence Layer    </vt:lpstr>
      <vt:lpstr>CI/CD for Java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29</cp:revision>
  <dcterms:created xsi:type="dcterms:W3CDTF">2022-08-11T13:31:15Z</dcterms:created>
  <dcterms:modified xsi:type="dcterms:W3CDTF">2023-04-05T17:52:24Z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